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sldIdLst>
    <p:sldId id="263" r:id="rId2"/>
    <p:sldId id="306" r:id="rId3"/>
    <p:sldId id="260" r:id="rId4"/>
    <p:sldId id="311" r:id="rId5"/>
    <p:sldId id="312" r:id="rId6"/>
    <p:sldId id="262" r:id="rId7"/>
    <p:sldId id="289" r:id="rId8"/>
    <p:sldId id="290" r:id="rId9"/>
    <p:sldId id="265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10" r:id="rId26"/>
    <p:sldId id="307" r:id="rId27"/>
    <p:sldId id="308" r:id="rId28"/>
    <p:sldId id="31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43" y="-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76A016-8D5F-43FD-A33F-2152CA5231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3188533-38EA-45AC-9BC3-8BFD2DE44BD9}">
      <dgm:prSet/>
      <dgm:spPr/>
      <dgm:t>
        <a:bodyPr/>
        <a:lstStyle/>
        <a:p>
          <a:r>
            <a:rPr lang="en-US"/>
            <a:t>1.</a:t>
          </a:r>
          <a:r>
            <a:rPr lang="ko-KR"/>
            <a:t> 프로젝트 주제</a:t>
          </a:r>
          <a:endParaRPr lang="en-US"/>
        </a:p>
      </dgm:t>
    </dgm:pt>
    <dgm:pt modelId="{EA984E01-EF6A-4CD4-B228-1B2DAC980B61}" type="parTrans" cxnId="{9D361BC6-D43C-4C5A-B6B9-3B1E34964D28}">
      <dgm:prSet/>
      <dgm:spPr/>
      <dgm:t>
        <a:bodyPr/>
        <a:lstStyle/>
        <a:p>
          <a:endParaRPr lang="en-US"/>
        </a:p>
      </dgm:t>
    </dgm:pt>
    <dgm:pt modelId="{D2A608EE-476E-44A8-889B-636E17091EE4}" type="sibTrans" cxnId="{9D361BC6-D43C-4C5A-B6B9-3B1E34964D28}">
      <dgm:prSet/>
      <dgm:spPr/>
      <dgm:t>
        <a:bodyPr/>
        <a:lstStyle/>
        <a:p>
          <a:endParaRPr lang="en-US"/>
        </a:p>
      </dgm:t>
    </dgm:pt>
    <dgm:pt modelId="{2B143FE7-5047-4D49-9439-C4B56C2EA754}">
      <dgm:prSet/>
      <dgm:spPr/>
      <dgm:t>
        <a:bodyPr/>
        <a:lstStyle/>
        <a:p>
          <a:r>
            <a:rPr lang="en-US"/>
            <a:t>- </a:t>
          </a:r>
          <a:r>
            <a:rPr lang="ko-KR"/>
            <a:t>선정동기</a:t>
          </a:r>
          <a:endParaRPr lang="en-US"/>
        </a:p>
      </dgm:t>
    </dgm:pt>
    <dgm:pt modelId="{D18CC3E9-4827-4291-B05A-E7384C961063}" type="parTrans" cxnId="{E0F94108-948F-4AE8-83E5-A99A41A13B1D}">
      <dgm:prSet/>
      <dgm:spPr/>
      <dgm:t>
        <a:bodyPr/>
        <a:lstStyle/>
        <a:p>
          <a:endParaRPr lang="en-US"/>
        </a:p>
      </dgm:t>
    </dgm:pt>
    <dgm:pt modelId="{E6D46AC2-0A1D-4BEF-9E63-9865D1618C5A}" type="sibTrans" cxnId="{E0F94108-948F-4AE8-83E5-A99A41A13B1D}">
      <dgm:prSet/>
      <dgm:spPr/>
      <dgm:t>
        <a:bodyPr/>
        <a:lstStyle/>
        <a:p>
          <a:endParaRPr lang="en-US"/>
        </a:p>
      </dgm:t>
    </dgm:pt>
    <dgm:pt modelId="{A635CCC4-5C6E-4304-898A-81423E9D40A6}">
      <dgm:prSet/>
      <dgm:spPr/>
      <dgm:t>
        <a:bodyPr/>
        <a:lstStyle/>
        <a:p>
          <a:r>
            <a:rPr lang="en-US"/>
            <a:t>- </a:t>
          </a:r>
          <a:r>
            <a:rPr lang="ko-KR"/>
            <a:t>컨셉트</a:t>
          </a:r>
          <a:endParaRPr lang="en-US"/>
        </a:p>
      </dgm:t>
    </dgm:pt>
    <dgm:pt modelId="{7D5DD2BC-A570-4F5F-A17F-E1678714C755}" type="parTrans" cxnId="{B42CE63E-E3AB-4BA0-A895-0E5311BD1EB1}">
      <dgm:prSet/>
      <dgm:spPr/>
      <dgm:t>
        <a:bodyPr/>
        <a:lstStyle/>
        <a:p>
          <a:endParaRPr lang="en-US"/>
        </a:p>
      </dgm:t>
    </dgm:pt>
    <dgm:pt modelId="{9CD7BF4D-2B5D-44F7-9C68-6F9B900CBCE6}" type="sibTrans" cxnId="{B42CE63E-E3AB-4BA0-A895-0E5311BD1EB1}">
      <dgm:prSet/>
      <dgm:spPr/>
      <dgm:t>
        <a:bodyPr/>
        <a:lstStyle/>
        <a:p>
          <a:endParaRPr lang="en-US"/>
        </a:p>
      </dgm:t>
    </dgm:pt>
    <dgm:pt modelId="{E92B7E83-6659-4197-8CAA-C1D12F08F89D}">
      <dgm:prSet/>
      <dgm:spPr/>
      <dgm:t>
        <a:bodyPr/>
        <a:lstStyle/>
        <a:p>
          <a:r>
            <a:rPr lang="en-US"/>
            <a:t>2. </a:t>
          </a:r>
          <a:r>
            <a:rPr lang="ko-KR"/>
            <a:t>시스템 화면 구성도</a:t>
          </a:r>
          <a:endParaRPr lang="en-US"/>
        </a:p>
      </dgm:t>
    </dgm:pt>
    <dgm:pt modelId="{16C830BC-99A0-4FBB-A0FB-CAD1A67457E7}" type="parTrans" cxnId="{E9AF18AD-33A8-46A8-8528-AB4D4BE11826}">
      <dgm:prSet/>
      <dgm:spPr/>
      <dgm:t>
        <a:bodyPr/>
        <a:lstStyle/>
        <a:p>
          <a:endParaRPr lang="en-US"/>
        </a:p>
      </dgm:t>
    </dgm:pt>
    <dgm:pt modelId="{00FC1E7F-3ED5-4446-8733-DFD927461C12}" type="sibTrans" cxnId="{E9AF18AD-33A8-46A8-8528-AB4D4BE11826}">
      <dgm:prSet/>
      <dgm:spPr/>
      <dgm:t>
        <a:bodyPr/>
        <a:lstStyle/>
        <a:p>
          <a:endParaRPr lang="en-US"/>
        </a:p>
      </dgm:t>
    </dgm:pt>
    <dgm:pt modelId="{14F34FBD-4B60-47DE-A4F3-4722A0EF0C43}">
      <dgm:prSet/>
      <dgm:spPr/>
      <dgm:t>
        <a:bodyPr/>
        <a:lstStyle/>
        <a:p>
          <a:r>
            <a:rPr lang="en-US"/>
            <a:t>3.</a:t>
          </a:r>
          <a:r>
            <a:rPr lang="ko-KR"/>
            <a:t> </a:t>
          </a:r>
          <a:r>
            <a:rPr lang="en-US"/>
            <a:t>UI </a:t>
          </a:r>
          <a:r>
            <a:rPr lang="ko-KR"/>
            <a:t>내비게이션</a:t>
          </a:r>
          <a:endParaRPr lang="en-US"/>
        </a:p>
      </dgm:t>
    </dgm:pt>
    <dgm:pt modelId="{FBA23560-11E4-4B8C-872B-4F0F784E4D5F}" type="parTrans" cxnId="{60935400-4DD6-46A6-BFF7-47A32A9FBC1A}">
      <dgm:prSet/>
      <dgm:spPr/>
      <dgm:t>
        <a:bodyPr/>
        <a:lstStyle/>
        <a:p>
          <a:endParaRPr lang="en-US"/>
        </a:p>
      </dgm:t>
    </dgm:pt>
    <dgm:pt modelId="{6C7726ED-F977-4D42-8185-C1BF3AB431D6}" type="sibTrans" cxnId="{60935400-4DD6-46A6-BFF7-47A32A9FBC1A}">
      <dgm:prSet/>
      <dgm:spPr/>
      <dgm:t>
        <a:bodyPr/>
        <a:lstStyle/>
        <a:p>
          <a:endParaRPr lang="en-US"/>
        </a:p>
      </dgm:t>
    </dgm:pt>
    <dgm:pt modelId="{F2AA7AD7-5188-4010-B8D0-99CF8B01BBB4}">
      <dgm:prSet/>
      <dgm:spPr/>
      <dgm:t>
        <a:bodyPr/>
        <a:lstStyle/>
        <a:p>
          <a:r>
            <a:rPr lang="en-US"/>
            <a:t>4. </a:t>
          </a:r>
          <a:r>
            <a:rPr lang="ko-KR"/>
            <a:t>데이터베이스 테이블 구성도</a:t>
          </a:r>
          <a:endParaRPr lang="en-US"/>
        </a:p>
      </dgm:t>
    </dgm:pt>
    <dgm:pt modelId="{C3E31EC9-8AF1-4B8A-B464-E2E926CE3148}" type="parTrans" cxnId="{4979B71A-C6F6-407D-A366-6B02861D1CE3}">
      <dgm:prSet/>
      <dgm:spPr/>
      <dgm:t>
        <a:bodyPr/>
        <a:lstStyle/>
        <a:p>
          <a:endParaRPr lang="en-US"/>
        </a:p>
      </dgm:t>
    </dgm:pt>
    <dgm:pt modelId="{6E7F3382-1FD5-4CE4-8A94-6AB640AA6B04}" type="sibTrans" cxnId="{4979B71A-C6F6-407D-A366-6B02861D1CE3}">
      <dgm:prSet/>
      <dgm:spPr/>
      <dgm:t>
        <a:bodyPr/>
        <a:lstStyle/>
        <a:p>
          <a:endParaRPr lang="en-US"/>
        </a:p>
      </dgm:t>
    </dgm:pt>
    <dgm:pt modelId="{1B183E2D-EE53-4F86-B514-96272EC8301A}">
      <dgm:prSet/>
      <dgm:spPr/>
      <dgm:t>
        <a:bodyPr/>
        <a:lstStyle/>
        <a:p>
          <a:r>
            <a:rPr lang="en-US"/>
            <a:t>5. </a:t>
          </a:r>
          <a:r>
            <a:rPr lang="ko-KR"/>
            <a:t>최종 결과 화면 스크린 샷</a:t>
          </a:r>
          <a:endParaRPr lang="en-US"/>
        </a:p>
      </dgm:t>
    </dgm:pt>
    <dgm:pt modelId="{3BD27622-8789-490C-A9E9-AE5790ACD622}" type="parTrans" cxnId="{3DEB600F-E261-4C27-8BDC-BE079EBD016C}">
      <dgm:prSet/>
      <dgm:spPr/>
      <dgm:t>
        <a:bodyPr/>
        <a:lstStyle/>
        <a:p>
          <a:endParaRPr lang="en-US"/>
        </a:p>
      </dgm:t>
    </dgm:pt>
    <dgm:pt modelId="{8A8E833D-7AA4-4175-AC4A-7FBAAA5D172B}" type="sibTrans" cxnId="{3DEB600F-E261-4C27-8BDC-BE079EBD016C}">
      <dgm:prSet/>
      <dgm:spPr/>
      <dgm:t>
        <a:bodyPr/>
        <a:lstStyle/>
        <a:p>
          <a:endParaRPr lang="en-US"/>
        </a:p>
      </dgm:t>
    </dgm:pt>
    <dgm:pt modelId="{06D773A8-C105-4563-89ED-5619BF7ADB85}" type="pres">
      <dgm:prSet presAssocID="{6C76A016-8D5F-43FD-A33F-2152CA5231EB}" presName="linear" presStyleCnt="0">
        <dgm:presLayoutVars>
          <dgm:animLvl val="lvl"/>
          <dgm:resizeHandles val="exact"/>
        </dgm:presLayoutVars>
      </dgm:prSet>
      <dgm:spPr/>
    </dgm:pt>
    <dgm:pt modelId="{E5CFCF47-CDA1-4702-93BE-0CDD8C095C71}" type="pres">
      <dgm:prSet presAssocID="{03188533-38EA-45AC-9BC3-8BFD2DE44BD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16265D1-F6BC-4470-BC9E-3E3A7052B5E9}" type="pres">
      <dgm:prSet presAssocID="{D2A608EE-476E-44A8-889B-636E17091EE4}" presName="spacer" presStyleCnt="0"/>
      <dgm:spPr/>
    </dgm:pt>
    <dgm:pt modelId="{176B6DB4-65A3-43FB-9515-B798AF0F5017}" type="pres">
      <dgm:prSet presAssocID="{2B143FE7-5047-4D49-9439-C4B56C2EA75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66997AD3-EC72-438B-B0EE-00E6FA8CC735}" type="pres">
      <dgm:prSet presAssocID="{E6D46AC2-0A1D-4BEF-9E63-9865D1618C5A}" presName="spacer" presStyleCnt="0"/>
      <dgm:spPr/>
    </dgm:pt>
    <dgm:pt modelId="{AC2A128A-22BB-4023-908A-3C0EAF2CC346}" type="pres">
      <dgm:prSet presAssocID="{A635CCC4-5C6E-4304-898A-81423E9D40A6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B4099D7-6BC3-4824-BD84-8C1799D033BD}" type="pres">
      <dgm:prSet presAssocID="{9CD7BF4D-2B5D-44F7-9C68-6F9B900CBCE6}" presName="spacer" presStyleCnt="0"/>
      <dgm:spPr/>
    </dgm:pt>
    <dgm:pt modelId="{D561395D-0806-447B-B71F-931B19150597}" type="pres">
      <dgm:prSet presAssocID="{E92B7E83-6659-4197-8CAA-C1D12F08F89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20FC789F-7011-4EB3-B62B-ACB2C4B07A4C}" type="pres">
      <dgm:prSet presAssocID="{00FC1E7F-3ED5-4446-8733-DFD927461C12}" presName="spacer" presStyleCnt="0"/>
      <dgm:spPr/>
    </dgm:pt>
    <dgm:pt modelId="{C7762C73-7575-419B-834C-04A3D9970A84}" type="pres">
      <dgm:prSet presAssocID="{14F34FBD-4B60-47DE-A4F3-4722A0EF0C43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BDA0F19F-4601-4264-A9B9-CAF77484B2BE}" type="pres">
      <dgm:prSet presAssocID="{6C7726ED-F977-4D42-8185-C1BF3AB431D6}" presName="spacer" presStyleCnt="0"/>
      <dgm:spPr/>
    </dgm:pt>
    <dgm:pt modelId="{3403E567-872F-439B-BD33-D5C4A6896CFD}" type="pres">
      <dgm:prSet presAssocID="{F2AA7AD7-5188-4010-B8D0-99CF8B01BBB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C91FB931-863A-47DF-AFEF-77E2E549B61B}" type="pres">
      <dgm:prSet presAssocID="{6E7F3382-1FD5-4CE4-8A94-6AB640AA6B04}" presName="spacer" presStyleCnt="0"/>
      <dgm:spPr/>
    </dgm:pt>
    <dgm:pt modelId="{9C4C7ADD-4A31-4567-8B6A-A4547B773789}" type="pres">
      <dgm:prSet presAssocID="{1B183E2D-EE53-4F86-B514-96272EC8301A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60935400-4DD6-46A6-BFF7-47A32A9FBC1A}" srcId="{6C76A016-8D5F-43FD-A33F-2152CA5231EB}" destId="{14F34FBD-4B60-47DE-A4F3-4722A0EF0C43}" srcOrd="4" destOrd="0" parTransId="{FBA23560-11E4-4B8C-872B-4F0F784E4D5F}" sibTransId="{6C7726ED-F977-4D42-8185-C1BF3AB431D6}"/>
    <dgm:cxn modelId="{29B17804-1BC8-4C90-820A-ABDF3EDCE7BA}" type="presOf" srcId="{14F34FBD-4B60-47DE-A4F3-4722A0EF0C43}" destId="{C7762C73-7575-419B-834C-04A3D9970A84}" srcOrd="0" destOrd="0" presId="urn:microsoft.com/office/officeart/2005/8/layout/vList2"/>
    <dgm:cxn modelId="{E0F94108-948F-4AE8-83E5-A99A41A13B1D}" srcId="{6C76A016-8D5F-43FD-A33F-2152CA5231EB}" destId="{2B143FE7-5047-4D49-9439-C4B56C2EA754}" srcOrd="1" destOrd="0" parTransId="{D18CC3E9-4827-4291-B05A-E7384C961063}" sibTransId="{E6D46AC2-0A1D-4BEF-9E63-9865D1618C5A}"/>
    <dgm:cxn modelId="{3DEB600F-E261-4C27-8BDC-BE079EBD016C}" srcId="{6C76A016-8D5F-43FD-A33F-2152CA5231EB}" destId="{1B183E2D-EE53-4F86-B514-96272EC8301A}" srcOrd="6" destOrd="0" parTransId="{3BD27622-8789-490C-A9E9-AE5790ACD622}" sibTransId="{8A8E833D-7AA4-4175-AC4A-7FBAAA5D172B}"/>
    <dgm:cxn modelId="{4979B71A-C6F6-407D-A366-6B02861D1CE3}" srcId="{6C76A016-8D5F-43FD-A33F-2152CA5231EB}" destId="{F2AA7AD7-5188-4010-B8D0-99CF8B01BBB4}" srcOrd="5" destOrd="0" parTransId="{C3E31EC9-8AF1-4B8A-B464-E2E926CE3148}" sibTransId="{6E7F3382-1FD5-4CE4-8A94-6AB640AA6B04}"/>
    <dgm:cxn modelId="{B42CE63E-E3AB-4BA0-A895-0E5311BD1EB1}" srcId="{6C76A016-8D5F-43FD-A33F-2152CA5231EB}" destId="{A635CCC4-5C6E-4304-898A-81423E9D40A6}" srcOrd="2" destOrd="0" parTransId="{7D5DD2BC-A570-4F5F-A17F-E1678714C755}" sibTransId="{9CD7BF4D-2B5D-44F7-9C68-6F9B900CBCE6}"/>
    <dgm:cxn modelId="{DF4F9961-B142-4365-8AE9-3806007D0D18}" type="presOf" srcId="{1B183E2D-EE53-4F86-B514-96272EC8301A}" destId="{9C4C7ADD-4A31-4567-8B6A-A4547B773789}" srcOrd="0" destOrd="0" presId="urn:microsoft.com/office/officeart/2005/8/layout/vList2"/>
    <dgm:cxn modelId="{F5080364-F4F1-4CC0-AF36-B4CCAC8BD8DD}" type="presOf" srcId="{03188533-38EA-45AC-9BC3-8BFD2DE44BD9}" destId="{E5CFCF47-CDA1-4702-93BE-0CDD8C095C71}" srcOrd="0" destOrd="0" presId="urn:microsoft.com/office/officeart/2005/8/layout/vList2"/>
    <dgm:cxn modelId="{01F06247-4A4A-4F58-843C-C21F7CFB4446}" type="presOf" srcId="{A635CCC4-5C6E-4304-898A-81423E9D40A6}" destId="{AC2A128A-22BB-4023-908A-3C0EAF2CC346}" srcOrd="0" destOrd="0" presId="urn:microsoft.com/office/officeart/2005/8/layout/vList2"/>
    <dgm:cxn modelId="{F719C07E-85B4-478B-8232-5303C50DD64E}" type="presOf" srcId="{6C76A016-8D5F-43FD-A33F-2152CA5231EB}" destId="{06D773A8-C105-4563-89ED-5619BF7ADB85}" srcOrd="0" destOrd="0" presId="urn:microsoft.com/office/officeart/2005/8/layout/vList2"/>
    <dgm:cxn modelId="{2DE42593-0AED-4DEB-AE8F-28E3F3D56908}" type="presOf" srcId="{E92B7E83-6659-4197-8CAA-C1D12F08F89D}" destId="{D561395D-0806-447B-B71F-931B19150597}" srcOrd="0" destOrd="0" presId="urn:microsoft.com/office/officeart/2005/8/layout/vList2"/>
    <dgm:cxn modelId="{E9AF18AD-33A8-46A8-8528-AB4D4BE11826}" srcId="{6C76A016-8D5F-43FD-A33F-2152CA5231EB}" destId="{E92B7E83-6659-4197-8CAA-C1D12F08F89D}" srcOrd="3" destOrd="0" parTransId="{16C830BC-99A0-4FBB-A0FB-CAD1A67457E7}" sibTransId="{00FC1E7F-3ED5-4446-8733-DFD927461C12}"/>
    <dgm:cxn modelId="{9D361BC6-D43C-4C5A-B6B9-3B1E34964D28}" srcId="{6C76A016-8D5F-43FD-A33F-2152CA5231EB}" destId="{03188533-38EA-45AC-9BC3-8BFD2DE44BD9}" srcOrd="0" destOrd="0" parTransId="{EA984E01-EF6A-4CD4-B228-1B2DAC980B61}" sibTransId="{D2A608EE-476E-44A8-889B-636E17091EE4}"/>
    <dgm:cxn modelId="{D751BFF4-25CE-40EF-BDD7-3828A4036491}" type="presOf" srcId="{2B143FE7-5047-4D49-9439-C4B56C2EA754}" destId="{176B6DB4-65A3-43FB-9515-B798AF0F5017}" srcOrd="0" destOrd="0" presId="urn:microsoft.com/office/officeart/2005/8/layout/vList2"/>
    <dgm:cxn modelId="{EB9C4EFF-63E5-4605-A63A-0DC4C025F5D9}" type="presOf" srcId="{F2AA7AD7-5188-4010-B8D0-99CF8B01BBB4}" destId="{3403E567-872F-439B-BD33-D5C4A6896CFD}" srcOrd="0" destOrd="0" presId="urn:microsoft.com/office/officeart/2005/8/layout/vList2"/>
    <dgm:cxn modelId="{3CE5AAC6-79CB-4B03-AC60-61CB5062E557}" type="presParOf" srcId="{06D773A8-C105-4563-89ED-5619BF7ADB85}" destId="{E5CFCF47-CDA1-4702-93BE-0CDD8C095C71}" srcOrd="0" destOrd="0" presId="urn:microsoft.com/office/officeart/2005/8/layout/vList2"/>
    <dgm:cxn modelId="{A1EC4E70-1DBE-48C0-BB97-66F7F129B6DD}" type="presParOf" srcId="{06D773A8-C105-4563-89ED-5619BF7ADB85}" destId="{116265D1-F6BC-4470-BC9E-3E3A7052B5E9}" srcOrd="1" destOrd="0" presId="urn:microsoft.com/office/officeart/2005/8/layout/vList2"/>
    <dgm:cxn modelId="{B3D71089-C8D8-40D7-AEB4-A3AF00A2A0CB}" type="presParOf" srcId="{06D773A8-C105-4563-89ED-5619BF7ADB85}" destId="{176B6DB4-65A3-43FB-9515-B798AF0F5017}" srcOrd="2" destOrd="0" presId="urn:microsoft.com/office/officeart/2005/8/layout/vList2"/>
    <dgm:cxn modelId="{2F1AD2C2-4DF6-482A-8E3A-F94394328B87}" type="presParOf" srcId="{06D773A8-C105-4563-89ED-5619BF7ADB85}" destId="{66997AD3-EC72-438B-B0EE-00E6FA8CC735}" srcOrd="3" destOrd="0" presId="urn:microsoft.com/office/officeart/2005/8/layout/vList2"/>
    <dgm:cxn modelId="{380EF9AD-3E26-4ED6-93A2-E13E04052DD6}" type="presParOf" srcId="{06D773A8-C105-4563-89ED-5619BF7ADB85}" destId="{AC2A128A-22BB-4023-908A-3C0EAF2CC346}" srcOrd="4" destOrd="0" presId="urn:microsoft.com/office/officeart/2005/8/layout/vList2"/>
    <dgm:cxn modelId="{27FC99B2-BDEA-4BE5-813B-67003F3FEAE9}" type="presParOf" srcId="{06D773A8-C105-4563-89ED-5619BF7ADB85}" destId="{BB4099D7-6BC3-4824-BD84-8C1799D033BD}" srcOrd="5" destOrd="0" presId="urn:microsoft.com/office/officeart/2005/8/layout/vList2"/>
    <dgm:cxn modelId="{03711201-5551-41FB-AE1F-FFA672988593}" type="presParOf" srcId="{06D773A8-C105-4563-89ED-5619BF7ADB85}" destId="{D561395D-0806-447B-B71F-931B19150597}" srcOrd="6" destOrd="0" presId="urn:microsoft.com/office/officeart/2005/8/layout/vList2"/>
    <dgm:cxn modelId="{5C53E690-CAB7-4F62-B3C4-ADE2FD201DEA}" type="presParOf" srcId="{06D773A8-C105-4563-89ED-5619BF7ADB85}" destId="{20FC789F-7011-4EB3-B62B-ACB2C4B07A4C}" srcOrd="7" destOrd="0" presId="urn:microsoft.com/office/officeart/2005/8/layout/vList2"/>
    <dgm:cxn modelId="{A65B102B-A850-4EC4-BE40-36B6F8D388EA}" type="presParOf" srcId="{06D773A8-C105-4563-89ED-5619BF7ADB85}" destId="{C7762C73-7575-419B-834C-04A3D9970A84}" srcOrd="8" destOrd="0" presId="urn:microsoft.com/office/officeart/2005/8/layout/vList2"/>
    <dgm:cxn modelId="{2BC6349F-410D-49E2-A32B-E5D701F5AA73}" type="presParOf" srcId="{06D773A8-C105-4563-89ED-5619BF7ADB85}" destId="{BDA0F19F-4601-4264-A9B9-CAF77484B2BE}" srcOrd="9" destOrd="0" presId="urn:microsoft.com/office/officeart/2005/8/layout/vList2"/>
    <dgm:cxn modelId="{63C162F9-CA44-414B-8BE0-902DFC8B1060}" type="presParOf" srcId="{06D773A8-C105-4563-89ED-5619BF7ADB85}" destId="{3403E567-872F-439B-BD33-D5C4A6896CFD}" srcOrd="10" destOrd="0" presId="urn:microsoft.com/office/officeart/2005/8/layout/vList2"/>
    <dgm:cxn modelId="{9171B826-3061-4E94-A0AE-C83260D600F8}" type="presParOf" srcId="{06D773A8-C105-4563-89ED-5619BF7ADB85}" destId="{C91FB931-863A-47DF-AFEF-77E2E549B61B}" srcOrd="11" destOrd="0" presId="urn:microsoft.com/office/officeart/2005/8/layout/vList2"/>
    <dgm:cxn modelId="{252AF737-FCF5-4248-980C-FE9E4ED89BC3}" type="presParOf" srcId="{06D773A8-C105-4563-89ED-5619BF7ADB85}" destId="{9C4C7ADD-4A31-4567-8B6A-A4547B773789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FCF47-CDA1-4702-93BE-0CDD8C095C71}">
      <dsp:nvSpPr>
        <dsp:cNvPr id="0" name=""/>
        <dsp:cNvSpPr/>
      </dsp:nvSpPr>
      <dsp:spPr>
        <a:xfrm>
          <a:off x="0" y="2108"/>
          <a:ext cx="10134600" cy="49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1.</a:t>
          </a:r>
          <a:r>
            <a:rPr lang="ko-KR" sz="1600" kern="1200"/>
            <a:t> 프로젝트 주제</a:t>
          </a:r>
          <a:endParaRPr lang="en-US" sz="1600" kern="1200"/>
        </a:p>
      </dsp:txBody>
      <dsp:txXfrm>
        <a:off x="24217" y="26325"/>
        <a:ext cx="10086166" cy="447646"/>
      </dsp:txXfrm>
    </dsp:sp>
    <dsp:sp modelId="{176B6DB4-65A3-43FB-9515-B798AF0F5017}">
      <dsp:nvSpPr>
        <dsp:cNvPr id="0" name=""/>
        <dsp:cNvSpPr/>
      </dsp:nvSpPr>
      <dsp:spPr>
        <a:xfrm>
          <a:off x="0" y="544268"/>
          <a:ext cx="10134600" cy="49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</a:t>
          </a:r>
          <a:r>
            <a:rPr lang="ko-KR" sz="1600" kern="1200"/>
            <a:t>선정동기</a:t>
          </a:r>
          <a:endParaRPr lang="en-US" sz="1600" kern="1200"/>
        </a:p>
      </dsp:txBody>
      <dsp:txXfrm>
        <a:off x="24217" y="568485"/>
        <a:ext cx="10086166" cy="447646"/>
      </dsp:txXfrm>
    </dsp:sp>
    <dsp:sp modelId="{AC2A128A-22BB-4023-908A-3C0EAF2CC346}">
      <dsp:nvSpPr>
        <dsp:cNvPr id="0" name=""/>
        <dsp:cNvSpPr/>
      </dsp:nvSpPr>
      <dsp:spPr>
        <a:xfrm>
          <a:off x="0" y="1086428"/>
          <a:ext cx="10134600" cy="49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- </a:t>
          </a:r>
          <a:r>
            <a:rPr lang="ko-KR" sz="1600" kern="1200"/>
            <a:t>컨셉트</a:t>
          </a:r>
          <a:endParaRPr lang="en-US" sz="1600" kern="1200"/>
        </a:p>
      </dsp:txBody>
      <dsp:txXfrm>
        <a:off x="24217" y="1110645"/>
        <a:ext cx="10086166" cy="447646"/>
      </dsp:txXfrm>
    </dsp:sp>
    <dsp:sp modelId="{D561395D-0806-447B-B71F-931B19150597}">
      <dsp:nvSpPr>
        <dsp:cNvPr id="0" name=""/>
        <dsp:cNvSpPr/>
      </dsp:nvSpPr>
      <dsp:spPr>
        <a:xfrm>
          <a:off x="0" y="1628589"/>
          <a:ext cx="10134600" cy="49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2. </a:t>
          </a:r>
          <a:r>
            <a:rPr lang="ko-KR" sz="1600" kern="1200"/>
            <a:t>시스템 화면 구성도</a:t>
          </a:r>
          <a:endParaRPr lang="en-US" sz="1600" kern="1200"/>
        </a:p>
      </dsp:txBody>
      <dsp:txXfrm>
        <a:off x="24217" y="1652806"/>
        <a:ext cx="10086166" cy="447646"/>
      </dsp:txXfrm>
    </dsp:sp>
    <dsp:sp modelId="{C7762C73-7575-419B-834C-04A3D9970A84}">
      <dsp:nvSpPr>
        <dsp:cNvPr id="0" name=""/>
        <dsp:cNvSpPr/>
      </dsp:nvSpPr>
      <dsp:spPr>
        <a:xfrm>
          <a:off x="0" y="2170749"/>
          <a:ext cx="10134600" cy="49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3.</a:t>
          </a:r>
          <a:r>
            <a:rPr lang="ko-KR" sz="1600" kern="1200"/>
            <a:t> </a:t>
          </a:r>
          <a:r>
            <a:rPr lang="en-US" sz="1600" kern="1200"/>
            <a:t>UI </a:t>
          </a:r>
          <a:r>
            <a:rPr lang="ko-KR" sz="1600" kern="1200"/>
            <a:t>내비게이션</a:t>
          </a:r>
          <a:endParaRPr lang="en-US" sz="1600" kern="1200"/>
        </a:p>
      </dsp:txBody>
      <dsp:txXfrm>
        <a:off x="24217" y="2194966"/>
        <a:ext cx="10086166" cy="447646"/>
      </dsp:txXfrm>
    </dsp:sp>
    <dsp:sp modelId="{3403E567-872F-439B-BD33-D5C4A6896CFD}">
      <dsp:nvSpPr>
        <dsp:cNvPr id="0" name=""/>
        <dsp:cNvSpPr/>
      </dsp:nvSpPr>
      <dsp:spPr>
        <a:xfrm>
          <a:off x="0" y="2712909"/>
          <a:ext cx="10134600" cy="49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4. </a:t>
          </a:r>
          <a:r>
            <a:rPr lang="ko-KR" sz="1600" kern="1200"/>
            <a:t>데이터베이스 테이블 구성도</a:t>
          </a:r>
          <a:endParaRPr lang="en-US" sz="1600" kern="1200"/>
        </a:p>
      </dsp:txBody>
      <dsp:txXfrm>
        <a:off x="24217" y="2737126"/>
        <a:ext cx="10086166" cy="447646"/>
      </dsp:txXfrm>
    </dsp:sp>
    <dsp:sp modelId="{9C4C7ADD-4A31-4567-8B6A-A4547B773789}">
      <dsp:nvSpPr>
        <dsp:cNvPr id="0" name=""/>
        <dsp:cNvSpPr/>
      </dsp:nvSpPr>
      <dsp:spPr>
        <a:xfrm>
          <a:off x="0" y="3255069"/>
          <a:ext cx="10134600" cy="4960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5. </a:t>
          </a:r>
          <a:r>
            <a:rPr lang="ko-KR" sz="1600" kern="1200"/>
            <a:t>최종 결과 화면 스크린 샷</a:t>
          </a:r>
          <a:endParaRPr lang="en-US" sz="1600" kern="1200"/>
        </a:p>
      </dsp:txBody>
      <dsp:txXfrm>
        <a:off x="24217" y="3279286"/>
        <a:ext cx="10086166" cy="4476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237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285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0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2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4043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07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797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57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043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22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33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12/9/2021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90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kern="1200" cap="none" spc="9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1000"/>
        </a:spcBef>
        <a:buFontTx/>
        <a:buNone/>
        <a:defRPr sz="2000" kern="1200" spc="3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2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3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kern="1200" spc="3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kern="1200" spc="3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F0CAD46-2E46-44EB-A063-C05881768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화면에 표시된 컴퓨터 스크립트">
            <a:extLst>
              <a:ext uri="{FF2B5EF4-FFF2-40B4-BE49-F238E27FC236}">
                <a16:creationId xmlns:a16="http://schemas.microsoft.com/office/drawing/2014/main" id="{B427A661-3A89-4A7F-8EEC-B75ECD96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50"/>
          <a:stretch/>
        </p:blipFill>
        <p:spPr>
          <a:xfrm>
            <a:off x="-17242" y="11616"/>
            <a:ext cx="12191980" cy="685798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DFF237-4369-41A3-9CE4-CD1A68139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9553"/>
            <a:ext cx="12191999" cy="5320052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7000">
                <a:srgbClr val="000000">
                  <a:alpha val="41000"/>
                </a:srgbClr>
              </a:gs>
              <a:gs pos="81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090" y="3429000"/>
            <a:ext cx="8039818" cy="1219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4000" kern="1200" cap="all" spc="39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JSP </a:t>
            </a:r>
            <a:r>
              <a:rPr lang="ko-KR" altLang="en-US" sz="4000" kern="1200" cap="all" spc="39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기말 프로젝트</a:t>
            </a:r>
            <a:br>
              <a:rPr lang="en-US" altLang="ko-KR" sz="2800" kern="1200" cap="all" spc="39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800" cap="all" spc="390" dirty="0">
                <a:solidFill>
                  <a:schemeClr val="bg1"/>
                </a:solidFill>
              </a:rPr>
              <a:t>201844071 </a:t>
            </a:r>
            <a:r>
              <a:rPr lang="ko-KR" altLang="en-US" sz="2800" cap="all" spc="390" dirty="0">
                <a:solidFill>
                  <a:schemeClr val="bg1"/>
                </a:solidFill>
              </a:rPr>
              <a:t>김규준</a:t>
            </a:r>
            <a:endParaRPr lang="ko-KR" altLang="en-US" sz="2800" kern="1200" cap="all" spc="390" baseline="0" dirty="0">
              <a:solidFill>
                <a:schemeClr val="bg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3E45FAB-3768-4529-B0E8-A0E9BE5E3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739509"/>
            <a:ext cx="867485" cy="115439"/>
            <a:chOff x="8910933" y="1861308"/>
            <a:chExt cx="867485" cy="1154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FF68CFF-0675-43D9-8EF2-EAC1F19D2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1414FA8-D7DF-4B14-AD83-846AB2899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38B88A0-A01D-4106-8E09-1AEB09B04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41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80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5394A-0478-4328-B760-4C9AAA73B14C}"/>
              </a:ext>
            </a:extLst>
          </p:cNvPr>
          <p:cNvSpPr txBox="1"/>
          <p:nvPr/>
        </p:nvSpPr>
        <p:spPr>
          <a:xfrm>
            <a:off x="307880" y="1363867"/>
            <a:ext cx="9230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소개버튼을 클릭하면 </a:t>
            </a:r>
            <a:r>
              <a:rPr lang="ko-KR" altLang="en-US" dirty="0" err="1"/>
              <a:t>무에타이에</a:t>
            </a:r>
            <a:r>
              <a:rPr lang="ko-KR" altLang="en-US" dirty="0"/>
              <a:t> 대해 </a:t>
            </a:r>
            <a:r>
              <a:rPr lang="ko-KR" altLang="en-US" dirty="0" err="1"/>
              <a:t>설명이나오고</a:t>
            </a:r>
            <a:r>
              <a:rPr lang="ko-KR" altLang="en-US" dirty="0"/>
              <a:t> 자세히 알아보기 버튼을 클릭하면 </a:t>
            </a:r>
            <a:endParaRPr lang="en-US" altLang="ko-KR" dirty="0"/>
          </a:p>
          <a:p>
            <a:r>
              <a:rPr lang="ko-KR" altLang="en-US" dirty="0"/>
              <a:t>새로운 </a:t>
            </a:r>
            <a:r>
              <a:rPr lang="ko-KR" altLang="en-US" dirty="0" err="1"/>
              <a:t>창과함께</a:t>
            </a:r>
            <a:r>
              <a:rPr lang="ko-KR" altLang="en-US" dirty="0"/>
              <a:t> 자세한 정보를 볼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B1B652-DE47-4245-8078-D85BEF777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" y="2133089"/>
            <a:ext cx="8407358" cy="405331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90A081C-4E68-41A7-8A7E-A6BA0D994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582" y="2528253"/>
            <a:ext cx="3709242" cy="363327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29AB934-582A-4E95-B277-3A125CF88402}"/>
              </a:ext>
            </a:extLst>
          </p:cNvPr>
          <p:cNvSpPr/>
          <p:nvPr/>
        </p:nvSpPr>
        <p:spPr>
          <a:xfrm>
            <a:off x="2008179" y="3469469"/>
            <a:ext cx="739395" cy="297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312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5394A-0478-4328-B760-4C9AAA73B14C}"/>
              </a:ext>
            </a:extLst>
          </p:cNvPr>
          <p:cNvSpPr txBox="1"/>
          <p:nvPr/>
        </p:nvSpPr>
        <p:spPr>
          <a:xfrm>
            <a:off x="307880" y="1358193"/>
            <a:ext cx="10993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선수소개를 클릭하면 역대 선수들의 소개가 나온다</a:t>
            </a:r>
            <a:r>
              <a:rPr lang="en-US" altLang="ko-KR" dirty="0"/>
              <a:t>. </a:t>
            </a:r>
            <a:r>
              <a:rPr lang="ko-KR" altLang="en-US" dirty="0"/>
              <a:t>자세한 정보를 원하는 사람들을 위해 이미지 클릭 시</a:t>
            </a:r>
            <a:endParaRPr lang="en-US" altLang="ko-KR" dirty="0"/>
          </a:p>
          <a:p>
            <a:r>
              <a:rPr lang="ko-KR" altLang="en-US" dirty="0"/>
              <a:t>자세한 정보가 나오는 사이트로 이동을 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CB0408-0D6D-462F-9BC0-9CAD7D61B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" y="2104365"/>
            <a:ext cx="8383019" cy="316328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BD2F0CE-F506-4A1A-8B69-1C121EBBE2E7}"/>
              </a:ext>
            </a:extLst>
          </p:cNvPr>
          <p:cNvSpPr/>
          <p:nvPr/>
        </p:nvSpPr>
        <p:spPr>
          <a:xfrm>
            <a:off x="1715047" y="3481783"/>
            <a:ext cx="5582654" cy="1785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A94CA62-24AA-45C0-8823-1408E1CA5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247" y="2470677"/>
            <a:ext cx="4554992" cy="332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285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317456-6C8B-42EA-9027-6EB4527EB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2171710"/>
            <a:ext cx="8983197" cy="43067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11" y="1362619"/>
            <a:ext cx="9393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동영상 버튼 메뉴를 클릭 시 로그인이 되어있지 않으면 로그인을 하라는 경고창이 뜨고</a:t>
            </a:r>
            <a:endParaRPr lang="en-US" altLang="ko-KR" dirty="0"/>
          </a:p>
          <a:p>
            <a:r>
              <a:rPr lang="ko-KR" altLang="en-US" dirty="0"/>
              <a:t>로그인 페이지로 이동하게 된다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044610-FE6D-46C4-B481-EF3488A1C633}"/>
              </a:ext>
            </a:extLst>
          </p:cNvPr>
          <p:cNvSpPr/>
          <p:nvPr/>
        </p:nvSpPr>
        <p:spPr>
          <a:xfrm>
            <a:off x="1382539" y="2171709"/>
            <a:ext cx="398136" cy="3033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DAF696F-5DEB-42F5-9660-2B263719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292" y="3021635"/>
            <a:ext cx="3807942" cy="113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602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11" y="1362619"/>
            <a:ext cx="87527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로그인이 되어 있다면 동영상을 시청할 수 있다</a:t>
            </a:r>
            <a:r>
              <a:rPr lang="en-US" altLang="ko-KR" dirty="0"/>
              <a:t>. </a:t>
            </a:r>
            <a:r>
              <a:rPr lang="ko-KR" altLang="en-US" dirty="0"/>
              <a:t>동영상은 </a:t>
            </a:r>
            <a:r>
              <a:rPr lang="ko-KR" altLang="en-US" dirty="0" err="1"/>
              <a:t>무에타이를</a:t>
            </a:r>
            <a:r>
              <a:rPr lang="ko-KR" altLang="en-US" dirty="0"/>
              <a:t> 배울 수 있는</a:t>
            </a:r>
            <a:endParaRPr lang="en-US" altLang="ko-KR" dirty="0"/>
          </a:p>
          <a:p>
            <a:r>
              <a:rPr lang="ko-KR" altLang="en-US" dirty="0" err="1"/>
              <a:t>무에타이의</a:t>
            </a:r>
            <a:r>
              <a:rPr lang="ko-KR" altLang="en-US" dirty="0"/>
              <a:t> 기초 동영상이다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EC02B5-B6D6-47FB-8DD6-8438C1D2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2172132"/>
            <a:ext cx="9703354" cy="464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393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11" y="1362619"/>
            <a:ext cx="11075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상단의 메뉴에서 헬스 메뉴를 클릭하면 동영상과 같이 로그인이 되어있지 않으면 로그인 페이지로 이동</a:t>
            </a:r>
            <a:endParaRPr lang="en-US" altLang="ko-KR" dirty="0"/>
          </a:p>
          <a:p>
            <a:r>
              <a:rPr lang="ko-KR" altLang="en-US" dirty="0"/>
              <a:t>로그인 성공 시 원하는 헬스를 수월하게 진행할 수 있는 각 부위별 운동법에 대한</a:t>
            </a:r>
            <a:r>
              <a:rPr lang="en-US" altLang="ko-KR" dirty="0"/>
              <a:t> </a:t>
            </a:r>
            <a:r>
              <a:rPr lang="ko-KR" altLang="en-US" dirty="0"/>
              <a:t>동영상 시청이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EE23017-0EA6-4E7E-834F-EDA691FCF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2356707"/>
            <a:ext cx="8950343" cy="426539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1CB0BDD-F4CC-4575-907D-06DBB5DFB147}"/>
              </a:ext>
            </a:extLst>
          </p:cNvPr>
          <p:cNvSpPr/>
          <p:nvPr/>
        </p:nvSpPr>
        <p:spPr>
          <a:xfrm>
            <a:off x="1703693" y="2287682"/>
            <a:ext cx="968139" cy="117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081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11" y="1362619"/>
            <a:ext cx="11024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상단의 메뉴에서 헬스 메뉴를 클릭하면 원하는 헬스를 수월하게 진행할 수 있는 각 부위별 운동법에 대한</a:t>
            </a:r>
            <a:endParaRPr lang="en-US" altLang="ko-KR" dirty="0"/>
          </a:p>
          <a:p>
            <a:r>
              <a:rPr lang="ko-KR" altLang="en-US" dirty="0"/>
              <a:t>동영상 시청이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1241FAB-56D3-495A-A4F1-791DE5344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2128552"/>
            <a:ext cx="5287900" cy="233686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3AFDE24-1EF4-4DF9-828E-261806105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790" y="2128552"/>
            <a:ext cx="5325558" cy="23368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C559D0-F389-4177-ABFD-2C400699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12" y="4455693"/>
            <a:ext cx="5279590" cy="223546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407BFFF-81AA-4E51-BA08-38CF04CBB0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480" y="4470363"/>
            <a:ext cx="5325557" cy="222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24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11" y="1362619"/>
            <a:ext cx="1013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상단의 메뉴에서 </a:t>
            </a:r>
            <a:r>
              <a:rPr lang="ko-KR" altLang="en-US" dirty="0" err="1"/>
              <a:t>단백질보충제</a:t>
            </a:r>
            <a:r>
              <a:rPr lang="ko-KR" altLang="en-US" dirty="0"/>
              <a:t> 메뉴를 클릭하면 각각의 단백질을 선택할 수 있는 메뉴가 나온다</a:t>
            </a:r>
            <a:r>
              <a:rPr lang="en-US" altLang="ko-KR" dirty="0"/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5336CD-2983-445E-8735-B4DCDE96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1799938"/>
            <a:ext cx="9682888" cy="45792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351C649D-3984-4D6E-99D9-D490AA1E5A3D}"/>
              </a:ext>
            </a:extLst>
          </p:cNvPr>
          <p:cNvSpPr/>
          <p:nvPr/>
        </p:nvSpPr>
        <p:spPr>
          <a:xfrm>
            <a:off x="2281209" y="1799938"/>
            <a:ext cx="1118259" cy="882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159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11" y="1362619"/>
            <a:ext cx="9906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상단의 메뉴에서 자신에게 맞는 단백질을 선택하면 상품을 저장할 수 있는 장바구니가 나온다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동물성 단백질과 식물성단백질의 이해를 </a:t>
            </a:r>
            <a:r>
              <a:rPr lang="ko-KR" altLang="en-US" dirty="0" err="1"/>
              <a:t>돕기위해</a:t>
            </a:r>
            <a:r>
              <a:rPr lang="ko-KR" altLang="en-US" dirty="0"/>
              <a:t> 버튼 클릭 시 자세한 정보를 알 수 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7920D-BADE-46A2-8F75-0806FCA91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571" y="2032012"/>
            <a:ext cx="3021319" cy="4053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3447ABE-B68E-437F-86C9-4E09314FA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58" y="2032012"/>
            <a:ext cx="3241844" cy="409711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C961888-A041-4B5A-B590-A2A5DFDEC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349" y="2032012"/>
            <a:ext cx="3090028" cy="401857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5B8B57-5EC1-460B-84E5-2071EB888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150" y="6005043"/>
            <a:ext cx="1626554" cy="49459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2A1541E-888A-4AF6-96A1-BE335B16E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4741" y="5920034"/>
            <a:ext cx="1762936" cy="69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7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11" y="1362619"/>
            <a:ext cx="11360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가지 기능이 같으므로 동물성단백질로 작성하겠습니다</a:t>
            </a:r>
            <a:r>
              <a:rPr lang="en-US" altLang="ko-KR" dirty="0"/>
              <a:t>. </a:t>
            </a:r>
            <a:r>
              <a:rPr lang="ko-KR" altLang="en-US" dirty="0" err="1"/>
              <a:t>동물성단백질이란</a:t>
            </a:r>
            <a:r>
              <a:rPr lang="en-US" altLang="ko-KR" dirty="0"/>
              <a:t>? </a:t>
            </a:r>
            <a:r>
              <a:rPr lang="ko-KR" altLang="en-US" dirty="0"/>
              <a:t>버튼을 클릭하면 자세한 정보를</a:t>
            </a:r>
            <a:endParaRPr lang="en-US" altLang="ko-KR" dirty="0"/>
          </a:p>
          <a:p>
            <a:r>
              <a:rPr lang="ko-KR" altLang="en-US" dirty="0"/>
              <a:t>얻을 수 있다</a:t>
            </a:r>
            <a:r>
              <a:rPr lang="en-US" altLang="ko-KR" dirty="0"/>
              <a:t>. </a:t>
            </a:r>
            <a:r>
              <a:rPr lang="ko-KR" altLang="en-US" dirty="0"/>
              <a:t>장바구니 담기 버튼을 누르면 </a:t>
            </a:r>
            <a:r>
              <a:rPr lang="ko-KR" altLang="en-US" dirty="0" err="1"/>
              <a:t>알림창을</a:t>
            </a:r>
            <a:r>
              <a:rPr lang="ko-KR" altLang="en-US" dirty="0"/>
              <a:t> </a:t>
            </a:r>
            <a:r>
              <a:rPr lang="ko-KR" altLang="en-US" dirty="0" err="1"/>
              <a:t>띄어준다</a:t>
            </a:r>
            <a:r>
              <a:rPr lang="en-US" altLang="ko-KR" dirty="0"/>
              <a:t>. </a:t>
            </a:r>
            <a:r>
              <a:rPr lang="ko-KR" altLang="en-US" dirty="0"/>
              <a:t>확인을 누르면 </a:t>
            </a:r>
            <a:r>
              <a:rPr lang="ko-KR" altLang="en-US" dirty="0" err="1"/>
              <a:t>알림창이</a:t>
            </a:r>
            <a:r>
              <a:rPr lang="ko-KR" altLang="en-US" dirty="0"/>
              <a:t> 뜨면서 </a:t>
            </a:r>
            <a:r>
              <a:rPr lang="ko-KR" altLang="en-US" dirty="0" err="1"/>
              <a:t>저장이된다</a:t>
            </a:r>
            <a:r>
              <a:rPr lang="en-US" altLang="ko-KR" dirty="0"/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3447ABE-B68E-437F-86C9-4E09314FA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2083778"/>
            <a:ext cx="3241844" cy="40971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C5B8B57-5EC1-460B-84E5-2071EB888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321" y="6029082"/>
            <a:ext cx="1626554" cy="4945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D0AEA5-AA6E-43F2-9E1B-66852BC19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581" y="2475103"/>
            <a:ext cx="3962120" cy="35284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526A65F-9955-47A6-9E32-69C51DD0A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492" y="2356708"/>
            <a:ext cx="4342078" cy="126322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7FD66A6-247F-4276-9F4A-D78D799FAD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4491" y="3871137"/>
            <a:ext cx="4342077" cy="12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88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11" y="1362619"/>
            <a:ext cx="11642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장바구니 보기 버튼을 클릭하면 </a:t>
            </a:r>
            <a:r>
              <a:rPr lang="ko-KR" altLang="en-US" dirty="0" err="1"/>
              <a:t>알림창이</a:t>
            </a:r>
            <a:r>
              <a:rPr lang="ko-KR" altLang="en-US" dirty="0"/>
              <a:t> 하나 뜨고 확인을 누르면 </a:t>
            </a:r>
            <a:endParaRPr lang="en-US" altLang="ko-KR" dirty="0"/>
          </a:p>
          <a:p>
            <a:r>
              <a:rPr lang="ko-KR" altLang="en-US" dirty="0"/>
              <a:t>클릭하기 전까지 저장했던 데이터들을 불러와준다</a:t>
            </a:r>
            <a:r>
              <a:rPr lang="en-US" altLang="ko-KR" dirty="0"/>
              <a:t>. </a:t>
            </a:r>
            <a:r>
              <a:rPr lang="ko-KR" altLang="en-US" dirty="0"/>
              <a:t>결제하기 클릭 시 결제 </a:t>
            </a:r>
            <a:r>
              <a:rPr lang="en-US" altLang="ko-KR" dirty="0"/>
              <a:t>API</a:t>
            </a:r>
            <a:r>
              <a:rPr lang="ko-KR" altLang="en-US" dirty="0"/>
              <a:t>를</a:t>
            </a:r>
            <a:r>
              <a:rPr lang="en-US" altLang="ko-KR" dirty="0"/>
              <a:t>	 </a:t>
            </a:r>
            <a:r>
              <a:rPr lang="ko-KR" altLang="en-US" dirty="0"/>
              <a:t>발급 받으라는 </a:t>
            </a:r>
            <a:r>
              <a:rPr lang="ko-KR" altLang="en-US" dirty="0" err="1"/>
              <a:t>알림창이</a:t>
            </a:r>
            <a:r>
              <a:rPr lang="ko-KR" altLang="en-US" dirty="0"/>
              <a:t> 뜬다</a:t>
            </a:r>
            <a:r>
              <a:rPr lang="en-US" altLang="ko-KR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8EF904-052C-46A7-BAA5-9033038ED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260" y="2142684"/>
            <a:ext cx="3911767" cy="11619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D236EB4-3424-411B-BFD9-1717B82A7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60" y="3304595"/>
            <a:ext cx="4573231" cy="223842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F5DECE2-FE1A-46D9-9BB9-15752116D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11" y="5481581"/>
            <a:ext cx="4156387" cy="11904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FCBB714-B2C0-431D-BFA2-BBE7416BD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959" y="2098373"/>
            <a:ext cx="4398568" cy="125053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09924D-1B30-4652-B0C6-E45A2B3125A8}"/>
              </a:ext>
            </a:extLst>
          </p:cNvPr>
          <p:cNvSpPr txBox="1"/>
          <p:nvPr/>
        </p:nvSpPr>
        <p:spPr>
          <a:xfrm>
            <a:off x="5657599" y="2858478"/>
            <a:ext cx="2738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장바구니 비우기 클릭 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6AE6BE-E3F3-44D2-A3E8-901E5733D298}"/>
              </a:ext>
            </a:extLst>
          </p:cNvPr>
          <p:cNvSpPr/>
          <p:nvPr/>
        </p:nvSpPr>
        <p:spPr>
          <a:xfrm>
            <a:off x="5734758" y="2885186"/>
            <a:ext cx="2575173" cy="315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711A4C4-0C49-4930-8A70-B60D4CD8D776}"/>
              </a:ext>
            </a:extLst>
          </p:cNvPr>
          <p:cNvSpPr/>
          <p:nvPr/>
        </p:nvSpPr>
        <p:spPr>
          <a:xfrm>
            <a:off x="444514" y="6205354"/>
            <a:ext cx="1899960" cy="315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40F002-0DE7-45B7-85B9-09799414D9E3}"/>
              </a:ext>
            </a:extLst>
          </p:cNvPr>
          <p:cNvSpPr txBox="1"/>
          <p:nvPr/>
        </p:nvSpPr>
        <p:spPr>
          <a:xfrm>
            <a:off x="380475" y="6191493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결제하기 클릭 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FE4F8F3-F7E6-43FF-A12A-72D1772303C3}"/>
              </a:ext>
            </a:extLst>
          </p:cNvPr>
          <p:cNvSpPr txBox="1"/>
          <p:nvPr/>
        </p:nvSpPr>
        <p:spPr>
          <a:xfrm>
            <a:off x="323011" y="279570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장바구니보기 클릭 시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50DFCF4-A8AF-4D6D-A65B-B469A920BBA4}"/>
              </a:ext>
            </a:extLst>
          </p:cNvPr>
          <p:cNvSpPr/>
          <p:nvPr/>
        </p:nvSpPr>
        <p:spPr>
          <a:xfrm>
            <a:off x="375509" y="2812585"/>
            <a:ext cx="2373165" cy="315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A43354A-2D29-4DD4-8CC5-6CE80F180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821" y="3590561"/>
            <a:ext cx="5527348" cy="186069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BD151FE-33B9-4C3A-9E52-5D632E97C14A}"/>
              </a:ext>
            </a:extLst>
          </p:cNvPr>
          <p:cNvSpPr txBox="1"/>
          <p:nvPr/>
        </p:nvSpPr>
        <p:spPr>
          <a:xfrm>
            <a:off x="5424886" y="5481581"/>
            <a:ext cx="5824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주문하기 </a:t>
            </a:r>
            <a:r>
              <a:rPr lang="en-US" altLang="ko-KR" dirty="0"/>
              <a:t>or </a:t>
            </a:r>
            <a:r>
              <a:rPr lang="ko-KR" altLang="en-US" dirty="0"/>
              <a:t>쇼핑 계속하기 클릭 시 상품목록으로 이동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9BCC2FA-ADC8-4CB2-97AE-029DC5083D4F}"/>
              </a:ext>
            </a:extLst>
          </p:cNvPr>
          <p:cNvSpPr/>
          <p:nvPr/>
        </p:nvSpPr>
        <p:spPr>
          <a:xfrm>
            <a:off x="5493959" y="5492269"/>
            <a:ext cx="5754957" cy="315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0133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F41F5D-988B-4C4B-973E-BE9B81FDB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004" y="1039575"/>
            <a:ext cx="1670428" cy="879400"/>
          </a:xfrm>
        </p:spPr>
        <p:txBody>
          <a:bodyPr/>
          <a:lstStyle/>
          <a:p>
            <a:pPr algn="ctr"/>
            <a:r>
              <a:rPr lang="ko-KR" altLang="en-US" sz="4400" dirty="0"/>
              <a:t>목차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05492180-9A2E-4B70-A486-D45C72975D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9074582"/>
              </p:ext>
            </p:extLst>
          </p:nvPr>
        </p:nvGraphicFramePr>
        <p:xfrm>
          <a:off x="399004" y="2074400"/>
          <a:ext cx="10134600" cy="3753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3673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11" y="1362619"/>
            <a:ext cx="7845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메뉴를 선택하면 사람들과 소통할 수 있는 사이트로 이동하게 된다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C11E03-CCC9-460E-B892-3655FE68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1766067"/>
            <a:ext cx="9407255" cy="39294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79B95FF-9AC5-45B7-B439-F4D07AE129EB}"/>
              </a:ext>
            </a:extLst>
          </p:cNvPr>
          <p:cNvSpPr/>
          <p:nvPr/>
        </p:nvSpPr>
        <p:spPr>
          <a:xfrm>
            <a:off x="2628256" y="1763792"/>
            <a:ext cx="377452" cy="2575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DEEDEE-0D15-4343-9747-2E55CB783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1" y="5711801"/>
            <a:ext cx="8742136" cy="904359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7C7F32CA-AC5A-43C8-8565-3038750357ED}"/>
              </a:ext>
            </a:extLst>
          </p:cNvPr>
          <p:cNvSpPr/>
          <p:nvPr/>
        </p:nvSpPr>
        <p:spPr>
          <a:xfrm>
            <a:off x="356839" y="5744910"/>
            <a:ext cx="8655907" cy="912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10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78BC00-E925-48BF-BD7C-D1DE0A602C52}"/>
              </a:ext>
            </a:extLst>
          </p:cNvPr>
          <p:cNvSpPr txBox="1"/>
          <p:nvPr/>
        </p:nvSpPr>
        <p:spPr>
          <a:xfrm>
            <a:off x="323009" y="1362619"/>
            <a:ext cx="288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게시판에서 글쓰기를 클릭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F67A10-52A5-4957-A2FF-F8E42C823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41" y="1731951"/>
            <a:ext cx="6025289" cy="272703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A1E2427-1AD4-4008-92B4-938A9AFC4D97}"/>
              </a:ext>
            </a:extLst>
          </p:cNvPr>
          <p:cNvSpPr/>
          <p:nvPr/>
        </p:nvSpPr>
        <p:spPr>
          <a:xfrm>
            <a:off x="401261" y="1362619"/>
            <a:ext cx="273082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5080A5B-A10B-4CBC-BF36-A6A1E05F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73628"/>
            <a:ext cx="5929256" cy="260586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C2BF51E-0C56-4F19-B697-B98D972458C1}"/>
              </a:ext>
            </a:extLst>
          </p:cNvPr>
          <p:cNvSpPr/>
          <p:nvPr/>
        </p:nvSpPr>
        <p:spPr>
          <a:xfrm>
            <a:off x="6201940" y="1309528"/>
            <a:ext cx="298143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BB9536-55F2-40F4-B1A9-5A3D498C5954}"/>
              </a:ext>
            </a:extLst>
          </p:cNvPr>
          <p:cNvSpPr txBox="1"/>
          <p:nvPr/>
        </p:nvSpPr>
        <p:spPr>
          <a:xfrm>
            <a:off x="6177860" y="131612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내용을 입력 후 글쓰기 클릭</a:t>
            </a:r>
            <a:endParaRPr lang="en-US" altLang="ko-KR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B29BA3-1760-47C5-A4B5-243BAACB5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41" y="4628560"/>
            <a:ext cx="11643148" cy="13774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47184F-32F4-4DFB-AD31-0197DC9BB6D2}"/>
              </a:ext>
            </a:extLst>
          </p:cNvPr>
          <p:cNvSpPr/>
          <p:nvPr/>
        </p:nvSpPr>
        <p:spPr>
          <a:xfrm>
            <a:off x="478555" y="5785005"/>
            <a:ext cx="236527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03A7D-F112-47AA-9710-820F1B92331F}"/>
              </a:ext>
            </a:extLst>
          </p:cNvPr>
          <p:cNvSpPr txBox="1"/>
          <p:nvPr/>
        </p:nvSpPr>
        <p:spPr>
          <a:xfrm>
            <a:off x="454475" y="5791604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목록에 추가됨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35320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BB29BA3-1760-47C5-A4B5-243BAACB5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1631603"/>
            <a:ext cx="11643148" cy="137742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47184F-32F4-4DFB-AD31-0197DC9BB6D2}"/>
              </a:ext>
            </a:extLst>
          </p:cNvPr>
          <p:cNvSpPr/>
          <p:nvPr/>
        </p:nvSpPr>
        <p:spPr>
          <a:xfrm>
            <a:off x="430429" y="1289749"/>
            <a:ext cx="505159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03A7D-F112-47AA-9710-820F1B92331F}"/>
              </a:ext>
            </a:extLst>
          </p:cNvPr>
          <p:cNvSpPr txBox="1"/>
          <p:nvPr/>
        </p:nvSpPr>
        <p:spPr>
          <a:xfrm>
            <a:off x="385758" y="1289749"/>
            <a:ext cx="5096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글의 제목 클릭 시 목록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버튼 활성화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2F79044-3446-4B58-A350-7F37F676C741}"/>
              </a:ext>
            </a:extLst>
          </p:cNvPr>
          <p:cNvSpPr/>
          <p:nvPr/>
        </p:nvSpPr>
        <p:spPr>
          <a:xfrm>
            <a:off x="3045083" y="2050288"/>
            <a:ext cx="137378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DD2310-A61D-442F-9D80-C1A9DF6EC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29" y="3302155"/>
            <a:ext cx="11438560" cy="259538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6448BEE-7ACA-4525-8B46-DEF31378CD52}"/>
              </a:ext>
            </a:extLst>
          </p:cNvPr>
          <p:cNvSpPr/>
          <p:nvPr/>
        </p:nvSpPr>
        <p:spPr>
          <a:xfrm>
            <a:off x="452764" y="2810827"/>
            <a:ext cx="3906839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EF70A9-6077-49B3-AEAE-08780F85BAAF}"/>
              </a:ext>
            </a:extLst>
          </p:cNvPr>
          <p:cNvSpPr txBox="1"/>
          <p:nvPr/>
        </p:nvSpPr>
        <p:spPr>
          <a:xfrm>
            <a:off x="408093" y="2810827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 수정 버튼 클릭 시 수정 가능</a:t>
            </a:r>
            <a:endParaRPr lang="en-US" altLang="ko-KR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4D6717E-218A-48B9-A94A-FCE298B5BAA0}"/>
              </a:ext>
            </a:extLst>
          </p:cNvPr>
          <p:cNvSpPr/>
          <p:nvPr/>
        </p:nvSpPr>
        <p:spPr>
          <a:xfrm>
            <a:off x="1050575" y="5344209"/>
            <a:ext cx="607430" cy="4440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007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47184F-32F4-4DFB-AD31-0197DC9BB6D2}"/>
              </a:ext>
            </a:extLst>
          </p:cNvPr>
          <p:cNvSpPr/>
          <p:nvPr/>
        </p:nvSpPr>
        <p:spPr>
          <a:xfrm>
            <a:off x="430429" y="1289749"/>
            <a:ext cx="6630341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03A7D-F112-47AA-9710-820F1B92331F}"/>
              </a:ext>
            </a:extLst>
          </p:cNvPr>
          <p:cNvSpPr txBox="1"/>
          <p:nvPr/>
        </p:nvSpPr>
        <p:spPr>
          <a:xfrm>
            <a:off x="377007" y="1289749"/>
            <a:ext cx="6630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게시판 수정하기 기능 </a:t>
            </a:r>
            <a:r>
              <a:rPr lang="ko-KR" altLang="en-US" dirty="0" err="1"/>
              <a:t>거짓말아님</a:t>
            </a:r>
            <a:r>
              <a:rPr lang="en-US" altLang="ko-KR" dirty="0"/>
              <a:t>..</a:t>
            </a:r>
            <a:r>
              <a:rPr lang="ko-KR" altLang="en-US" dirty="0"/>
              <a:t>이 </a:t>
            </a:r>
            <a:r>
              <a:rPr lang="ko-KR" altLang="en-US" dirty="0" err="1"/>
              <a:t>추가된걸</a:t>
            </a:r>
            <a:r>
              <a:rPr lang="ko-KR" altLang="en-US" dirty="0"/>
              <a:t> 확인할 수 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6ED093-B246-4C9F-8775-2E716BB5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1713699"/>
            <a:ext cx="11545978" cy="264390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0506A4A-2CF3-457B-B203-04CB116E2D15}"/>
              </a:ext>
            </a:extLst>
          </p:cNvPr>
          <p:cNvSpPr/>
          <p:nvPr/>
        </p:nvSpPr>
        <p:spPr>
          <a:xfrm>
            <a:off x="1597856" y="3734710"/>
            <a:ext cx="602829" cy="3822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B13EA88-315C-4657-8AFF-EAFC4B1B4A2C}"/>
              </a:ext>
            </a:extLst>
          </p:cNvPr>
          <p:cNvSpPr/>
          <p:nvPr/>
        </p:nvSpPr>
        <p:spPr>
          <a:xfrm>
            <a:off x="430428" y="4339152"/>
            <a:ext cx="395781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A884DEF-C50F-4A9D-BF48-24AAE25514D7}"/>
              </a:ext>
            </a:extLst>
          </p:cNvPr>
          <p:cNvSpPr txBox="1"/>
          <p:nvPr/>
        </p:nvSpPr>
        <p:spPr>
          <a:xfrm>
            <a:off x="450315" y="4357601"/>
            <a:ext cx="402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삭제버튼 클릭 시 게시물이 삭제된다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B5FCD05-58A5-4E11-9764-2063B4874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306" y="3756538"/>
            <a:ext cx="4603424" cy="13113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DEF4E75-8ABE-42F6-A969-408611A9D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58" y="5042880"/>
            <a:ext cx="11327185" cy="10951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A411CAD-FF6E-4B28-80AA-FAC7AC2F732C}"/>
              </a:ext>
            </a:extLst>
          </p:cNvPr>
          <p:cNvSpPr txBox="1"/>
          <p:nvPr/>
        </p:nvSpPr>
        <p:spPr>
          <a:xfrm>
            <a:off x="430428" y="5894549"/>
            <a:ext cx="310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삭제가 </a:t>
            </a:r>
            <a:r>
              <a:rPr lang="ko-KR" altLang="en-US" dirty="0" err="1"/>
              <a:t>된걸</a:t>
            </a:r>
            <a:r>
              <a:rPr lang="ko-KR" altLang="en-US" dirty="0"/>
              <a:t> 확인할 수 있다</a:t>
            </a:r>
            <a:r>
              <a:rPr lang="en-US" altLang="ko-KR" dirty="0"/>
              <a:t>.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5CCAB82-FD8A-482E-BCD6-05F543D9DE2E}"/>
              </a:ext>
            </a:extLst>
          </p:cNvPr>
          <p:cNvSpPr/>
          <p:nvPr/>
        </p:nvSpPr>
        <p:spPr>
          <a:xfrm>
            <a:off x="397650" y="5876205"/>
            <a:ext cx="3067446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7263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D47184F-32F4-4DFB-AD31-0197DC9BB6D2}"/>
              </a:ext>
            </a:extLst>
          </p:cNvPr>
          <p:cNvSpPr/>
          <p:nvPr/>
        </p:nvSpPr>
        <p:spPr>
          <a:xfrm>
            <a:off x="430430" y="1289749"/>
            <a:ext cx="557396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103A7D-F112-47AA-9710-820F1B92331F}"/>
              </a:ext>
            </a:extLst>
          </p:cNvPr>
          <p:cNvSpPr txBox="1"/>
          <p:nvPr/>
        </p:nvSpPr>
        <p:spPr>
          <a:xfrm>
            <a:off x="377007" y="1289749"/>
            <a:ext cx="5573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다른 작성자가 작성한 글은 수정</a:t>
            </a:r>
            <a:r>
              <a:rPr lang="en-US" altLang="ko-KR" dirty="0"/>
              <a:t>, </a:t>
            </a:r>
            <a:r>
              <a:rPr lang="ko-KR" altLang="en-US" dirty="0"/>
              <a:t>삭제가 불가능하다</a:t>
            </a:r>
            <a:r>
              <a:rPr lang="en-US" altLang="ko-KR" dirty="0"/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5961A1-95E1-414A-9AD6-6051314D0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1730215"/>
            <a:ext cx="10676040" cy="14185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145FD76-ED47-4A80-963F-C3A9736E6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1" y="2997309"/>
            <a:ext cx="11507312" cy="28300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8BEDF37-20FB-42D4-B63B-3BC05FB5FB61}"/>
              </a:ext>
            </a:extLst>
          </p:cNvPr>
          <p:cNvSpPr/>
          <p:nvPr/>
        </p:nvSpPr>
        <p:spPr>
          <a:xfrm>
            <a:off x="486385" y="5069123"/>
            <a:ext cx="686147" cy="4260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12911A7-93EC-472A-B3D2-BA7C980D82E9}"/>
              </a:ext>
            </a:extLst>
          </p:cNvPr>
          <p:cNvSpPr txBox="1"/>
          <p:nvPr/>
        </p:nvSpPr>
        <p:spPr>
          <a:xfrm>
            <a:off x="430429" y="5628056"/>
            <a:ext cx="6019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 버튼이 없고 목록버튼만 </a:t>
            </a:r>
            <a:r>
              <a:rPr lang="ko-KR" altLang="en-US" dirty="0" err="1"/>
              <a:t>있는것을</a:t>
            </a:r>
            <a:r>
              <a:rPr lang="ko-KR" altLang="en-US" dirty="0"/>
              <a:t> 볼 수 있다</a:t>
            </a:r>
            <a:r>
              <a:rPr lang="en-US" altLang="ko-KR" dirty="0"/>
              <a:t>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DEC8ABC-6813-4C61-A6F4-1D30E090B5EE}"/>
              </a:ext>
            </a:extLst>
          </p:cNvPr>
          <p:cNvSpPr/>
          <p:nvPr/>
        </p:nvSpPr>
        <p:spPr>
          <a:xfrm>
            <a:off x="430429" y="5642693"/>
            <a:ext cx="606662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639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130A66B-94C6-47C2-9205-D5FBD71EF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0" y="1714923"/>
            <a:ext cx="8021514" cy="32983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566A9B-7FA6-4071-BF55-280BE2A399EB}"/>
              </a:ext>
            </a:extLst>
          </p:cNvPr>
          <p:cNvSpPr txBox="1"/>
          <p:nvPr/>
        </p:nvSpPr>
        <p:spPr>
          <a:xfrm>
            <a:off x="393095" y="1312880"/>
            <a:ext cx="809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게시글이 </a:t>
            </a:r>
            <a:r>
              <a:rPr lang="en-US" altLang="ko-KR" dirty="0"/>
              <a:t>10</a:t>
            </a:r>
            <a:r>
              <a:rPr lang="ko-KR" altLang="en-US" dirty="0"/>
              <a:t>개 이상일 때 다음버튼이 나오고 클릭 시 다음페이지로 이동한다</a:t>
            </a:r>
            <a:r>
              <a:rPr lang="en-US" altLang="ko-KR" dirty="0"/>
              <a:t>.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044940-B4E0-46EF-9DEC-6C5E42B2F9E6}"/>
              </a:ext>
            </a:extLst>
          </p:cNvPr>
          <p:cNvSpPr/>
          <p:nvPr/>
        </p:nvSpPr>
        <p:spPr>
          <a:xfrm>
            <a:off x="430430" y="1310550"/>
            <a:ext cx="80240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E0186A-57DC-4857-81D5-A307D02D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0" y="5357185"/>
            <a:ext cx="8894164" cy="12960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02E87E-4F24-4059-B1EA-069259E52D41}"/>
              </a:ext>
            </a:extLst>
          </p:cNvPr>
          <p:cNvSpPr txBox="1"/>
          <p:nvPr/>
        </p:nvSpPr>
        <p:spPr>
          <a:xfrm>
            <a:off x="430430" y="4863660"/>
            <a:ext cx="5641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다음페이지로 이동하면 이전페이지 버튼이 생성된다</a:t>
            </a:r>
            <a:r>
              <a:rPr lang="en-US" altLang="ko-KR" dirty="0"/>
              <a:t>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D59DEEA-103F-4F63-8A31-D085A7B727D4}"/>
              </a:ext>
            </a:extLst>
          </p:cNvPr>
          <p:cNvSpPr/>
          <p:nvPr/>
        </p:nvSpPr>
        <p:spPr>
          <a:xfrm>
            <a:off x="467765" y="4861330"/>
            <a:ext cx="802402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52261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3615087-6821-4DD0-93E2-80DCA2CFD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11" y="1930965"/>
            <a:ext cx="10085160" cy="1888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046D6E-2BC2-4DC7-91CB-4B91DDB1E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11" y="4466719"/>
            <a:ext cx="11339338" cy="21323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A8DADB-F7BA-4683-A2F6-1A201B785642}"/>
              </a:ext>
            </a:extLst>
          </p:cNvPr>
          <p:cNvSpPr txBox="1"/>
          <p:nvPr/>
        </p:nvSpPr>
        <p:spPr>
          <a:xfrm>
            <a:off x="430429" y="1425828"/>
            <a:ext cx="4405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게시물을 작성했을 때 데이터베이스이다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9184EB-C802-453F-A8C5-0AA0C82E032A}"/>
              </a:ext>
            </a:extLst>
          </p:cNvPr>
          <p:cNvSpPr/>
          <p:nvPr/>
        </p:nvSpPr>
        <p:spPr>
          <a:xfrm>
            <a:off x="430430" y="1440465"/>
            <a:ext cx="43236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F9A3D-25CA-49D2-A5EB-6AB88C1C7970}"/>
              </a:ext>
            </a:extLst>
          </p:cNvPr>
          <p:cNvSpPr txBox="1"/>
          <p:nvPr/>
        </p:nvSpPr>
        <p:spPr>
          <a:xfrm>
            <a:off x="323011" y="3936308"/>
            <a:ext cx="422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회원가입을 했을 때 데이터베이스이다</a:t>
            </a:r>
            <a:r>
              <a:rPr lang="en-US" altLang="ko-KR" dirty="0"/>
              <a:t>.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CA49A9-EC5D-4867-9960-C46F9BC23709}"/>
              </a:ext>
            </a:extLst>
          </p:cNvPr>
          <p:cNvSpPr/>
          <p:nvPr/>
        </p:nvSpPr>
        <p:spPr>
          <a:xfrm>
            <a:off x="323012" y="3950945"/>
            <a:ext cx="43236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0912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011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A8DADB-F7BA-4683-A2F6-1A201B785642}"/>
              </a:ext>
            </a:extLst>
          </p:cNvPr>
          <p:cNvSpPr txBox="1"/>
          <p:nvPr/>
        </p:nvSpPr>
        <p:spPr>
          <a:xfrm>
            <a:off x="430429" y="1425828"/>
            <a:ext cx="4323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게시물을삭제했을</a:t>
            </a:r>
            <a:r>
              <a:rPr lang="ko-KR" altLang="en-US" dirty="0"/>
              <a:t> 때 데이터베이스이다</a:t>
            </a:r>
            <a:r>
              <a:rPr lang="en-US" altLang="ko-KR" dirty="0"/>
              <a:t>.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E9184EB-C802-453F-A8C5-0AA0C82E032A}"/>
              </a:ext>
            </a:extLst>
          </p:cNvPr>
          <p:cNvSpPr/>
          <p:nvPr/>
        </p:nvSpPr>
        <p:spPr>
          <a:xfrm>
            <a:off x="430430" y="1440465"/>
            <a:ext cx="432362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C4C1AF-3907-4AB9-9D1C-9B43046D2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23" y="1894186"/>
            <a:ext cx="11233626" cy="188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84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화면에 표시된 컴퓨터 스크립트">
            <a:extLst>
              <a:ext uri="{FF2B5EF4-FFF2-40B4-BE49-F238E27FC236}">
                <a16:creationId xmlns:a16="http://schemas.microsoft.com/office/drawing/2014/main" id="{B427A661-3A89-4A7F-8EEC-B75ECD96F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81" b="9750"/>
          <a:stretch/>
        </p:blipFill>
        <p:spPr>
          <a:xfrm>
            <a:off x="-17242" y="11616"/>
            <a:ext cx="12191980" cy="685798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556" y="664633"/>
            <a:ext cx="8039818" cy="1219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4000" cap="all" spc="390" dirty="0">
                <a:solidFill>
                  <a:schemeClr val="bg1"/>
                </a:solidFill>
              </a:rPr>
              <a:t>이상입니다</a:t>
            </a:r>
            <a:br>
              <a:rPr lang="en-US" altLang="ko-KR" sz="2800" kern="1200" cap="all" spc="39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altLang="ko-KR" sz="2800" cap="all" spc="390" dirty="0">
                <a:solidFill>
                  <a:schemeClr val="bg1"/>
                </a:solidFill>
              </a:rPr>
              <a:t>201844071 </a:t>
            </a:r>
            <a:r>
              <a:rPr lang="ko-KR" altLang="en-US" sz="2800" cap="all" spc="390" dirty="0">
                <a:solidFill>
                  <a:schemeClr val="bg1"/>
                </a:solidFill>
              </a:rPr>
              <a:t>김규준</a:t>
            </a:r>
            <a:endParaRPr lang="ko-KR" altLang="en-US" sz="2800" kern="1200" cap="all" spc="390" baseline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24D4F-0EE9-4173-9C2E-A40923E00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201" y="1356120"/>
            <a:ext cx="10210984" cy="5501880"/>
          </a:xfrm>
        </p:spPr>
        <p:txBody>
          <a:bodyPr/>
          <a:lstStyle/>
          <a:p>
            <a:r>
              <a:rPr lang="ko-KR" altLang="en-US" b="1" dirty="0"/>
              <a:t>프로젝트 주제</a:t>
            </a:r>
            <a:endParaRPr lang="en-US" altLang="ko-KR" b="1" dirty="0"/>
          </a:p>
          <a:p>
            <a:r>
              <a:rPr lang="en-US" altLang="ko-KR" dirty="0"/>
              <a:t>ㆍ</a:t>
            </a:r>
            <a:r>
              <a:rPr lang="ko-KR" altLang="en-US" dirty="0" err="1">
                <a:solidFill>
                  <a:schemeClr val="tx1"/>
                </a:solidFill>
              </a:rPr>
              <a:t>무에타이를</a:t>
            </a:r>
            <a:r>
              <a:rPr lang="ko-KR" altLang="en-US" dirty="0">
                <a:solidFill>
                  <a:schemeClr val="tx1"/>
                </a:solidFill>
              </a:rPr>
              <a:t> 배우며 다양한 사람들과 소통하는 사이트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선정동기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/>
              <a:t>ㆍ</a:t>
            </a:r>
            <a:r>
              <a:rPr lang="ko-KR" altLang="en-US" dirty="0">
                <a:solidFill>
                  <a:schemeClr val="tx1"/>
                </a:solidFill>
              </a:rPr>
              <a:t>최근 코로나시대에 </a:t>
            </a:r>
            <a:r>
              <a:rPr lang="ko-KR" altLang="en-US" dirty="0" err="1">
                <a:solidFill>
                  <a:schemeClr val="tx1"/>
                </a:solidFill>
              </a:rPr>
              <a:t>무에타이를</a:t>
            </a:r>
            <a:r>
              <a:rPr lang="ko-KR" altLang="en-US" dirty="0">
                <a:solidFill>
                  <a:schemeClr val="tx1"/>
                </a:solidFill>
              </a:rPr>
              <a:t> 배우면서 체육관에서의 소통이 어렵고 체육관이 </a:t>
            </a:r>
            <a:r>
              <a:rPr lang="ko-KR" altLang="en-US" dirty="0" err="1">
                <a:solidFill>
                  <a:schemeClr val="tx1"/>
                </a:solidFill>
              </a:rPr>
              <a:t>아닌이상</a:t>
            </a:r>
            <a:r>
              <a:rPr lang="ko-KR" altLang="en-US" dirty="0">
                <a:solidFill>
                  <a:schemeClr val="tx1"/>
                </a:solidFill>
              </a:rPr>
              <a:t> 소통하기가 어렵다는 생각에 온라인으로 소통할 수 있는 방법을 생각하다가 선정하게 되었다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ko-KR" altLang="en-US" b="1" dirty="0">
                <a:solidFill>
                  <a:schemeClr val="tx1"/>
                </a:solidFill>
              </a:rPr>
              <a:t>컨셉트</a:t>
            </a:r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/>
              <a:t>ㆍ</a:t>
            </a:r>
            <a:r>
              <a:rPr lang="ko-KR" altLang="en-US" dirty="0" err="1"/>
              <a:t>무에타이를</a:t>
            </a:r>
            <a:r>
              <a:rPr lang="ko-KR" altLang="en-US" dirty="0"/>
              <a:t> 배우며 </a:t>
            </a:r>
            <a:r>
              <a:rPr lang="ko-KR" altLang="en-US" dirty="0" err="1"/>
              <a:t>무에타이에</a:t>
            </a:r>
            <a:r>
              <a:rPr lang="ko-KR" altLang="en-US" dirty="0"/>
              <a:t> 필요한 기초체력을 기르기 위해 서로의 정보와 팁을 공유하고 소통할 수 있는 컨셉이다</a:t>
            </a:r>
            <a:r>
              <a:rPr lang="en-US" altLang="ko-KR" dirty="0"/>
              <a:t>.</a:t>
            </a:r>
            <a:endParaRPr lang="en-US" altLang="ko-K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076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24D4F-0EE9-4173-9C2E-A40923E00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1201" y="1356120"/>
            <a:ext cx="10210984" cy="5501880"/>
          </a:xfrm>
        </p:spPr>
        <p:txBody>
          <a:bodyPr/>
          <a:lstStyle/>
          <a:p>
            <a:r>
              <a:rPr lang="ko-KR" altLang="en-US" b="1" dirty="0"/>
              <a:t>시스템 화면 구성도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86C660-4E70-456A-9EC6-93D2438BC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00" y="1973722"/>
            <a:ext cx="9916583" cy="456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99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/>
              <a:t>JSP</a:t>
            </a:r>
            <a:r>
              <a:rPr lang="ko-KR" altLang="en-US"/>
              <a:t> 기말 프로젝트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24D4F-0EE9-4173-9C2E-A40923E00B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703" y="846455"/>
            <a:ext cx="10210984" cy="5501880"/>
          </a:xfrm>
        </p:spPr>
        <p:txBody>
          <a:bodyPr/>
          <a:lstStyle/>
          <a:p>
            <a:r>
              <a:rPr lang="en-US" altLang="ko-KR" b="1" dirty="0"/>
              <a:t>UI </a:t>
            </a:r>
            <a:r>
              <a:rPr lang="ko-KR" altLang="en-US" b="1" dirty="0"/>
              <a:t>내비게이션</a:t>
            </a:r>
            <a:endParaRPr lang="en-US" altLang="ko-KR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B29086-4A93-43EA-AEF8-C3747625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3" y="1375608"/>
            <a:ext cx="5589422" cy="26753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55203C-F536-460B-9CFC-5A30CA698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5608"/>
            <a:ext cx="5589422" cy="23871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F063937-4099-47D6-8022-E7FA9507C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03" y="3851430"/>
            <a:ext cx="5660127" cy="239376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E972CB1-D557-4476-A752-94E9D7CD0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8501" y="3919197"/>
            <a:ext cx="5660127" cy="242913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017ECCB-9DE5-41C9-B83E-34A5E83366BF}"/>
              </a:ext>
            </a:extLst>
          </p:cNvPr>
          <p:cNvSpPr/>
          <p:nvPr/>
        </p:nvSpPr>
        <p:spPr>
          <a:xfrm>
            <a:off x="460150" y="1311222"/>
            <a:ext cx="789030" cy="5825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7C90395-24C3-45FE-AB10-75D46C4CFD2A}"/>
              </a:ext>
            </a:extLst>
          </p:cNvPr>
          <p:cNvSpPr/>
          <p:nvPr/>
        </p:nvSpPr>
        <p:spPr>
          <a:xfrm>
            <a:off x="6606117" y="1311222"/>
            <a:ext cx="956528" cy="708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9E09A60-1BB4-4005-AF52-7085BAABEF6C}"/>
              </a:ext>
            </a:extLst>
          </p:cNvPr>
          <p:cNvSpPr/>
          <p:nvPr/>
        </p:nvSpPr>
        <p:spPr>
          <a:xfrm>
            <a:off x="1186049" y="3696864"/>
            <a:ext cx="687721" cy="708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35CFFF6-A19F-4C57-9E5D-FD2AF23DA9B6}"/>
              </a:ext>
            </a:extLst>
          </p:cNvPr>
          <p:cNvSpPr/>
          <p:nvPr/>
        </p:nvSpPr>
        <p:spPr>
          <a:xfrm>
            <a:off x="11215800" y="3827143"/>
            <a:ext cx="698989" cy="5779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552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254" y="824913"/>
            <a:ext cx="10210984" cy="5501880"/>
          </a:xfrm>
        </p:spPr>
        <p:txBody>
          <a:bodyPr/>
          <a:lstStyle/>
          <a:p>
            <a:r>
              <a:rPr lang="ko-KR" altLang="en-US" b="1" dirty="0"/>
              <a:t>데이터베이스 테이블 구성도</a:t>
            </a:r>
            <a:endParaRPr lang="en-US" altLang="ko-KR" b="1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561FD2-7771-4037-9DB8-D4A654A13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87" y="1339484"/>
            <a:ext cx="7829579" cy="515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74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5" y="811787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r>
              <a:rPr lang="en-US" altLang="ko-KR" b="1" dirty="0"/>
              <a:t>(</a:t>
            </a:r>
            <a:r>
              <a:rPr lang="en-US" altLang="ko-KR" b="1" dirty="0" err="1"/>
              <a:t>main.jsp</a:t>
            </a:r>
            <a:r>
              <a:rPr lang="en-US" altLang="ko-KR" b="1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0FCAD-F87E-4F4D-9347-D3763914FCDC}"/>
              </a:ext>
            </a:extLst>
          </p:cNvPr>
          <p:cNvSpPr txBox="1"/>
          <p:nvPr/>
        </p:nvSpPr>
        <p:spPr>
          <a:xfrm>
            <a:off x="274556" y="1402515"/>
            <a:ext cx="11686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사이트의 </a:t>
            </a:r>
            <a:r>
              <a:rPr lang="ko-KR" altLang="en-US" dirty="0" err="1"/>
              <a:t>메인화면이다</a:t>
            </a:r>
            <a:r>
              <a:rPr lang="en-US" altLang="ko-KR" dirty="0"/>
              <a:t>. </a:t>
            </a:r>
            <a:r>
              <a:rPr lang="ko-KR" altLang="en-US" dirty="0"/>
              <a:t>왼쪽 상단에 보면 각각의 메뉴들이 있고 우측 상단에 접속하기를 클릭하면 </a:t>
            </a:r>
            <a:r>
              <a:rPr lang="ko-KR" altLang="en-US" dirty="0" err="1"/>
              <a:t>로그인창과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회원가입창으로 </a:t>
            </a:r>
            <a:r>
              <a:rPr lang="ko-KR" altLang="en-US" dirty="0" err="1"/>
              <a:t>갈수있는</a:t>
            </a:r>
            <a:r>
              <a:rPr lang="ko-KR" altLang="en-US" dirty="0"/>
              <a:t> 메뉴가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935671F-83D4-4D8D-8FEE-D32A8A34C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5" y="2205634"/>
            <a:ext cx="8983197" cy="430678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FE58CB5-4043-4568-B320-2218EAD5F7CF}"/>
              </a:ext>
            </a:extLst>
          </p:cNvPr>
          <p:cNvSpPr/>
          <p:nvPr/>
        </p:nvSpPr>
        <p:spPr>
          <a:xfrm>
            <a:off x="8344976" y="2205634"/>
            <a:ext cx="956528" cy="7081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1186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555" y="807413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70FCAD-F87E-4F4D-9347-D3763914FCDC}"/>
              </a:ext>
            </a:extLst>
          </p:cNvPr>
          <p:cNvSpPr txBox="1"/>
          <p:nvPr/>
        </p:nvSpPr>
        <p:spPr>
          <a:xfrm>
            <a:off x="274555" y="1373674"/>
            <a:ext cx="11194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 메뉴를 클릭하면 로그인하는 창으로 </a:t>
            </a:r>
            <a:r>
              <a:rPr lang="ko-KR" altLang="en-US" dirty="0" err="1"/>
              <a:t>이동하게되고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회원가입을 클릭하면 회원가입 창으로 이동하게 된다</a:t>
            </a:r>
            <a:r>
              <a:rPr lang="en-US" altLang="ko-KR" dirty="0"/>
              <a:t>. </a:t>
            </a:r>
            <a:r>
              <a:rPr lang="ko-KR" altLang="en-US" dirty="0"/>
              <a:t>로그인 시</a:t>
            </a:r>
            <a:r>
              <a:rPr lang="en-US" altLang="ko-KR" dirty="0"/>
              <a:t> </a:t>
            </a:r>
            <a:r>
              <a:rPr lang="ko-KR" altLang="en-US" dirty="0"/>
              <a:t>아이디가 잘못된 경우 경고창을 </a:t>
            </a:r>
            <a:r>
              <a:rPr lang="ko-KR" altLang="en-US" dirty="0" err="1"/>
              <a:t>띄어준다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321B2-D358-41BC-8525-686757A3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55" y="2179076"/>
            <a:ext cx="5714984" cy="334980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60727E9-7D6E-47CE-B1AE-C205BAD7B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463" y="2179076"/>
            <a:ext cx="5570984" cy="335548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A816065-5114-4399-B50F-E89FB31B7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6373" y="5466116"/>
            <a:ext cx="3570015" cy="105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55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5C299-4038-45B5-A27B-A672B8692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201" y="341259"/>
            <a:ext cx="10134600" cy="673602"/>
          </a:xfrm>
        </p:spPr>
        <p:txBody>
          <a:bodyPr/>
          <a:lstStyle/>
          <a:p>
            <a:pPr algn="ctr"/>
            <a:r>
              <a:rPr lang="en-US" altLang="ko-KR" dirty="0"/>
              <a:t>JSP</a:t>
            </a:r>
            <a:r>
              <a:rPr lang="ko-KR" altLang="en-US" dirty="0"/>
              <a:t> 기말 프로젝트</a:t>
            </a: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C4767A01-077C-4ECC-B8F4-0DA3309408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880" y="807412"/>
            <a:ext cx="10210984" cy="5501880"/>
          </a:xfrm>
        </p:spPr>
        <p:txBody>
          <a:bodyPr/>
          <a:lstStyle/>
          <a:p>
            <a:r>
              <a:rPr lang="ko-KR" altLang="en-US" b="1" dirty="0"/>
              <a:t>최종결과화면</a:t>
            </a:r>
            <a:endParaRPr lang="en-US" altLang="ko-KR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D5394A-0478-4328-B760-4C9AAA73B14C}"/>
              </a:ext>
            </a:extLst>
          </p:cNvPr>
          <p:cNvSpPr txBox="1"/>
          <p:nvPr/>
        </p:nvSpPr>
        <p:spPr>
          <a:xfrm>
            <a:off x="307880" y="1378442"/>
            <a:ext cx="7532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로그인에 성공하면 메인 사이트로 이동하고 </a:t>
            </a:r>
            <a:r>
              <a:rPr lang="ko-KR" altLang="en-US" dirty="0" err="1"/>
              <a:t>무에타이</a:t>
            </a:r>
            <a:r>
              <a:rPr lang="ko-KR" altLang="en-US" dirty="0"/>
              <a:t> 메뉴를 클릭하면 </a:t>
            </a:r>
            <a:endParaRPr lang="en-US" altLang="ko-KR" dirty="0"/>
          </a:p>
          <a:p>
            <a:r>
              <a:rPr lang="ko-KR" altLang="en-US" dirty="0" err="1"/>
              <a:t>무에타이와</a:t>
            </a:r>
            <a:r>
              <a:rPr lang="ko-KR" altLang="en-US" dirty="0"/>
              <a:t> 역대 선수들을 소개해주는 메뉴가 나온다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5BC4598-8127-4FAB-879C-61B93647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80" y="2121997"/>
            <a:ext cx="8893088" cy="426590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543B37-39AF-4763-91FB-70DAD905BF52}"/>
              </a:ext>
            </a:extLst>
          </p:cNvPr>
          <p:cNvSpPr/>
          <p:nvPr/>
        </p:nvSpPr>
        <p:spPr>
          <a:xfrm>
            <a:off x="852237" y="2121997"/>
            <a:ext cx="871561" cy="6015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257060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GC1">
      <a:dk1>
        <a:sysClr val="windowText" lastClr="000000"/>
      </a:dk1>
      <a:lt1>
        <a:sysClr val="window" lastClr="FFFFFF"/>
      </a:lt1>
      <a:dk2>
        <a:srgbClr val="2C2830"/>
      </a:dk2>
      <a:lt2>
        <a:srgbClr val="E0DCE1"/>
      </a:lt2>
      <a:accent1>
        <a:srgbClr val="908193"/>
      </a:accent1>
      <a:accent2>
        <a:srgbClr val="A08889"/>
      </a:accent2>
      <a:accent3>
        <a:srgbClr val="B48C7E"/>
      </a:accent3>
      <a:accent4>
        <a:srgbClr val="809C9B"/>
      </a:accent4>
      <a:accent5>
        <a:srgbClr val="899F91"/>
      </a:accent5>
      <a:accent6>
        <a:srgbClr val="728274"/>
      </a:accent6>
      <a:hlink>
        <a:srgbClr val="837585"/>
      </a:hlink>
      <a:folHlink>
        <a:srgbClr val="677E83"/>
      </a:folHlink>
    </a:clrScheme>
    <a:fontScheme name="Bembo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608</Words>
  <Application>Microsoft Office PowerPoint</Application>
  <PresentationFormat>와이드스크린</PresentationFormat>
  <Paragraphs>110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Malgun Gothic</vt:lpstr>
      <vt:lpstr>Arial</vt:lpstr>
      <vt:lpstr>AdornVTI</vt:lpstr>
      <vt:lpstr>JSP 기말 프로젝트 201844071 김규준</vt:lpstr>
      <vt:lpstr>목차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JSP 기말 프로젝트</vt:lpstr>
      <vt:lpstr>이상입니다 201844071 김규준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201844071 김규준 JSP 프로젝트</dc:title>
  <dc:creator>mbc25790@naver.com</dc:creator>
  <cp:lastModifiedBy>mbc25790@naver.com</cp:lastModifiedBy>
  <cp:revision>129</cp:revision>
  <dcterms:created xsi:type="dcterms:W3CDTF">2021-12-07T04:59:17Z</dcterms:created>
  <dcterms:modified xsi:type="dcterms:W3CDTF">2021-12-09T10:25:11Z</dcterms:modified>
</cp:coreProperties>
</file>